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598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71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uz.mil.ru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rhbz.mil.ru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bor.oabii.mil.ru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ure.mil.r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nvoku.mil.ru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rvsn.mil.ru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as.mil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vaku.mil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428868"/>
            <a:ext cx="8501122" cy="3929090"/>
          </a:xfrm>
        </p:spPr>
        <p:txBody>
          <a:bodyPr/>
          <a:lstStyle/>
          <a:p>
            <a:pPr algn="just"/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Вся актуальная информация о поступлении, специальностях, а также контакты учебных заведений можно узнать на их официальных сайтах, а также НА сайте ВУЗОВ МИНИСТЕРСТВА ОБОРОНЫ (</a:t>
            </a:r>
            <a:r>
              <a:rPr lang="ru-RU" u="sng" dirty="0" err="1" smtClean="0">
                <a:hlinkClick r:id="rId2"/>
              </a:rPr>
              <a:t>www.vuz.mil.ru</a:t>
            </a:r>
            <a:r>
              <a:rPr lang="ru-RU" u="sng" dirty="0" smtClean="0">
                <a:hlinkClick r:id="rId2"/>
              </a:rPr>
              <a:t>/</a:t>
            </a:r>
            <a:r>
              <a:rPr lang="ru-RU" dirty="0" smtClean="0"/>
              <a:t>).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5479" y="357166"/>
            <a:ext cx="7684763" cy="1857926"/>
          </a:xfrm>
        </p:spPr>
        <p:txBody>
          <a:bodyPr>
            <a:normAutofit/>
          </a:bodyPr>
          <a:lstStyle/>
          <a:p>
            <a:pPr algn="just"/>
            <a:r>
              <a:rPr lang="ru-RU" sz="2000" dirty="0" smtClean="0"/>
              <a:t>	На территории Российской Федерации ведут образовательную деятельность 38 высших военных заведений Министерства Обороны РФ и их филиалы, а также 4 ВУЗа Федеральной службы войск национальной гвардии РФ (</a:t>
            </a:r>
            <a:r>
              <a:rPr lang="ru-RU" sz="2000" dirty="0" err="1" smtClean="0"/>
              <a:t>Росгвардии</a:t>
            </a:r>
            <a:r>
              <a:rPr lang="ru-RU" sz="2000" dirty="0" smtClean="0"/>
              <a:t>) и ВУЗ МЧС.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Военная академия радиационной, химической и биологической защиты им. МСС С.К. Тимошенко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800" dirty="0" smtClean="0"/>
              <a:t>«Радиационная, химическая и биологическая защита»;</a:t>
            </a:r>
          </a:p>
          <a:p>
            <a:pPr>
              <a:buFontTx/>
              <a:buChar char="-"/>
            </a:pPr>
            <a:r>
              <a:rPr lang="ru-RU" sz="1800" dirty="0" smtClean="0"/>
              <a:t>«Технологии веществ материалов в вооружении и военной техники»;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Уровень образования: Среднее профессиональное (2г.10мес.)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800" dirty="0" smtClean="0"/>
              <a:t>«Экологическая безопасность природных комплексов».</a:t>
            </a:r>
          </a:p>
          <a:p>
            <a:pPr>
              <a:buFontTx/>
              <a:buChar char="-"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>
                <a:hlinkClick r:id="rId2"/>
              </a:rPr>
              <a:t>www.varhbz.mil.ru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Телефон: +7(494)239-97-39, 8910-957-48-23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71414"/>
            <a:ext cx="8842248" cy="1057236"/>
          </a:xfrm>
        </p:spPr>
        <p:txBody>
          <a:bodyPr>
            <a:noAutofit/>
          </a:bodyPr>
          <a:lstStyle/>
          <a:p>
            <a:r>
              <a:rPr lang="ru-RU" sz="2000" dirty="0" smtClean="0"/>
              <a:t>Краснодарское высшее военное ордена Жукова и Октябрьской революции Краснознаменное училище имени ген.армии С.М. Штеменко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18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800" dirty="0" smtClean="0"/>
              <a:t>«Управление персоналом»;</a:t>
            </a:r>
          </a:p>
          <a:p>
            <a:pPr>
              <a:buFontTx/>
              <a:buChar char="-"/>
            </a:pPr>
            <a:r>
              <a:rPr lang="ru-RU" sz="1800" dirty="0" smtClean="0"/>
              <a:t>«Защита информации на объектах информатизации военного назначения».</a:t>
            </a:r>
          </a:p>
          <a:p>
            <a:pPr>
              <a:buFontTx/>
              <a:buChar char="-"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Уровень образования: Среднее профессиональное (2г.10мес.)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None/>
            </a:pPr>
            <a:r>
              <a:rPr lang="ru-RU" sz="1800" dirty="0" smtClean="0"/>
              <a:t>- «Обеспечение информационной безопасности автоматизированных систем»;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/>
              <a:t>www.kvvu.mil.ru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Телефон: +7(861)258-10-33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Военно-учебный центр Омского государственного университета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1752" y="1500174"/>
            <a:ext cx="850392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600" dirty="0" smtClean="0"/>
              <a:t>Направление: Транспортные средства специального назначения</a:t>
            </a:r>
          </a:p>
          <a:p>
            <a:pPr>
              <a:buNone/>
            </a:pPr>
            <a:r>
              <a:rPr lang="ru-RU" sz="16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600" dirty="0" smtClean="0"/>
              <a:t>« Танкотехническое обеспечение войск»;</a:t>
            </a:r>
          </a:p>
          <a:p>
            <a:pPr>
              <a:buFontTx/>
              <a:buChar char="-"/>
            </a:pPr>
            <a:r>
              <a:rPr lang="ru-RU" sz="1600" dirty="0" smtClean="0"/>
              <a:t>«</a:t>
            </a:r>
            <a:r>
              <a:rPr lang="ru-RU" sz="1600" dirty="0" err="1" smtClean="0"/>
              <a:t>Автотехническое</a:t>
            </a:r>
            <a:r>
              <a:rPr lang="ru-RU" sz="1600" dirty="0" smtClean="0"/>
              <a:t> обеспечение войск»;</a:t>
            </a:r>
          </a:p>
          <a:p>
            <a:pPr>
              <a:buFontTx/>
              <a:buChar char="-"/>
            </a:pPr>
            <a:r>
              <a:rPr lang="ru-RU" sz="1600" dirty="0" smtClean="0"/>
              <a:t>« Танкотехническое обеспечение ВДВ»;</a:t>
            </a:r>
          </a:p>
          <a:p>
            <a:pPr>
              <a:buFontTx/>
              <a:buChar char="-"/>
            </a:pPr>
            <a:r>
              <a:rPr lang="ru-RU" sz="1600" dirty="0" smtClean="0"/>
              <a:t>«</a:t>
            </a:r>
            <a:r>
              <a:rPr lang="ru-RU" sz="1600" dirty="0" err="1" smtClean="0"/>
              <a:t>Автотехническое</a:t>
            </a:r>
            <a:r>
              <a:rPr lang="ru-RU" sz="1600" dirty="0" smtClean="0"/>
              <a:t> обеспечение ВДВ».</a:t>
            </a:r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Уровень образования: Среднее профессиональное (2г.10мес.)</a:t>
            </a:r>
          </a:p>
          <a:p>
            <a:pPr>
              <a:buNone/>
            </a:pPr>
            <a:r>
              <a:rPr lang="ru-RU" sz="16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600" dirty="0" smtClean="0"/>
              <a:t>«Эксплуатация, ремонт и хранение бронетанкового вооружения и техники»;</a:t>
            </a:r>
          </a:p>
          <a:p>
            <a:pPr>
              <a:buFontTx/>
              <a:buChar char="-"/>
            </a:pPr>
            <a:r>
              <a:rPr lang="ru-RU" sz="1600" dirty="0" smtClean="0"/>
              <a:t>«Эксплуатация, ремонт и хранение автомобильного вооружения и техники»;</a:t>
            </a:r>
          </a:p>
          <a:p>
            <a:pPr>
              <a:buFontTx/>
              <a:buChar char="-"/>
            </a:pPr>
            <a:endParaRPr lang="ru-RU" sz="1800" dirty="0" smtClean="0"/>
          </a:p>
          <a:p>
            <a:pPr>
              <a:buNone/>
            </a:pPr>
            <a:r>
              <a:rPr lang="ru-RU" sz="1600" dirty="0" smtClean="0"/>
              <a:t>Сайт: </a:t>
            </a:r>
            <a:r>
              <a:rPr lang="en-US" sz="1600" dirty="0" smtClean="0">
                <a:hlinkClick r:id="rId2"/>
              </a:rPr>
              <a:t>www.nabor.oabii.mil.ru</a:t>
            </a:r>
            <a:endParaRPr lang="en-US" sz="1600" dirty="0" smtClean="0"/>
          </a:p>
          <a:p>
            <a:pPr>
              <a:buNone/>
            </a:pPr>
            <a:r>
              <a:rPr lang="ru-RU" sz="1600" dirty="0" smtClean="0"/>
              <a:t>Телефон: +7(381)244-98-57 (факс), +7(381)244097-98 (доб.390), 8 999 459 70 37, </a:t>
            </a:r>
          </a:p>
          <a:p>
            <a:pPr>
              <a:buNone/>
            </a:pPr>
            <a:r>
              <a:rPr lang="ru-RU" sz="1600" dirty="0" smtClean="0"/>
              <a:t>8 913 636-59-39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Военный университет радиоэлектроники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6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6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600" dirty="0" smtClean="0"/>
              <a:t>«Применение и эксплуатация автоматизированных систем спец.назначения»;</a:t>
            </a:r>
          </a:p>
          <a:p>
            <a:pPr>
              <a:buFontTx/>
              <a:buChar char="-"/>
            </a:pPr>
            <a:r>
              <a:rPr lang="ru-RU" sz="1600" dirty="0" smtClean="0"/>
              <a:t>«Информационная безопасность автоматизированных систем»;</a:t>
            </a:r>
          </a:p>
          <a:p>
            <a:pPr>
              <a:buFontTx/>
              <a:buChar char="-"/>
            </a:pPr>
            <a:r>
              <a:rPr lang="ru-RU" sz="1600" dirty="0" smtClean="0"/>
              <a:t>«Управление персоналом»;</a:t>
            </a:r>
          </a:p>
          <a:p>
            <a:pPr>
              <a:buFontTx/>
              <a:buChar char="-"/>
            </a:pPr>
            <a:r>
              <a:rPr lang="ru-RU" sz="1600" dirty="0" smtClean="0"/>
              <a:t>«</a:t>
            </a:r>
            <a:r>
              <a:rPr lang="ru-RU" sz="1600" dirty="0" err="1" smtClean="0"/>
              <a:t>Инфокоммукационные</a:t>
            </a:r>
            <a:r>
              <a:rPr lang="ru-RU" sz="1600" dirty="0" smtClean="0"/>
              <a:t> технологии и системы специальной связи».</a:t>
            </a:r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Уровень образования: Среднее профессиональное (2г.10мес.)</a:t>
            </a:r>
          </a:p>
          <a:p>
            <a:pPr>
              <a:buNone/>
            </a:pPr>
            <a:r>
              <a:rPr lang="ru-RU" sz="16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600" dirty="0" smtClean="0"/>
              <a:t>«Компьютерные системы и комплексы»;</a:t>
            </a:r>
          </a:p>
          <a:p>
            <a:pPr>
              <a:buFontTx/>
              <a:buChar char="-"/>
            </a:pPr>
            <a:r>
              <a:rPr lang="ru-RU" sz="1600" dirty="0" smtClean="0"/>
              <a:t>«Монтаж, тех.обслуживание и ремонт </a:t>
            </a:r>
            <a:r>
              <a:rPr lang="ru-RU" sz="1600" dirty="0" err="1" smtClean="0"/>
              <a:t>эл.приборов</a:t>
            </a:r>
            <a:r>
              <a:rPr lang="ru-RU" sz="1600" dirty="0" smtClean="0"/>
              <a:t> и устройств»</a:t>
            </a:r>
          </a:p>
          <a:p>
            <a:pPr>
              <a:buFontTx/>
              <a:buChar char="-"/>
            </a:pPr>
            <a:endParaRPr lang="ru-RU" sz="1600" dirty="0" smtClean="0"/>
          </a:p>
          <a:p>
            <a:pPr>
              <a:buNone/>
            </a:pPr>
            <a:r>
              <a:rPr lang="ru-RU" sz="1600" dirty="0" smtClean="0"/>
              <a:t>Сайт: </a:t>
            </a:r>
            <a:r>
              <a:rPr lang="en-US" sz="1600" dirty="0" smtClean="0">
                <a:hlinkClick r:id="rId2"/>
              </a:rPr>
              <a:t>www.vure.mil.ru</a:t>
            </a:r>
            <a:endParaRPr lang="en-US" sz="1600" dirty="0" smtClean="0"/>
          </a:p>
          <a:p>
            <a:pPr>
              <a:buNone/>
            </a:pPr>
            <a:r>
              <a:rPr lang="ru-RU" sz="1600" dirty="0" smtClean="0"/>
              <a:t>Телефон: +7(820)255-64-41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Донецкое высшее командное училище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Уровень образования: Высшее </a:t>
            </a:r>
          </a:p>
          <a:p>
            <a:pPr>
              <a:buNone/>
            </a:pPr>
            <a:r>
              <a:rPr lang="ru-RU" sz="1800" dirty="0" smtClean="0"/>
              <a:t>Направление:</a:t>
            </a:r>
          </a:p>
          <a:p>
            <a:pPr>
              <a:buFontTx/>
              <a:buChar char="-"/>
            </a:pPr>
            <a:r>
              <a:rPr lang="ru-RU" sz="1800" dirty="0" smtClean="0"/>
              <a:t>«Военно-политическая работа»; (5 лет) 2 специальности </a:t>
            </a:r>
          </a:p>
          <a:p>
            <a:pPr>
              <a:buFontTx/>
              <a:buChar char="-"/>
            </a:pPr>
            <a:r>
              <a:rPr lang="ru-RU" sz="1800" dirty="0" smtClean="0"/>
              <a:t>«Управление персоналом»; (4 года) 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>
                <a:hlinkClick r:id="rId2"/>
              </a:rPr>
              <a:t>www.donvoku.mil.ru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Телефон: +7(949) 572-25-77, +7(949)596-67-96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 smtClean="0"/>
              <a:t>Военная академия Ракетных войск стратегического назначения им.Петра Великого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800" dirty="0" smtClean="0"/>
              <a:t>Направления:</a:t>
            </a:r>
          </a:p>
          <a:p>
            <a:pPr>
              <a:buFontTx/>
              <a:buChar char="-"/>
            </a:pPr>
            <a:r>
              <a:rPr lang="ru-RU" sz="1800" dirty="0" smtClean="0"/>
              <a:t>«Военно-политическая работа»;</a:t>
            </a:r>
          </a:p>
          <a:p>
            <a:pPr>
              <a:buFontTx/>
              <a:buChar char="-"/>
            </a:pPr>
            <a:r>
              <a:rPr lang="ru-RU" sz="1800" dirty="0" smtClean="0"/>
              <a:t>«Применение и эксплуатация автоматизированных систем специального назначения»; (4 специальности)</a:t>
            </a:r>
          </a:p>
          <a:p>
            <a:pPr>
              <a:buFontTx/>
              <a:buChar char="-"/>
            </a:pPr>
            <a:r>
              <a:rPr lang="ru-RU" sz="1800" dirty="0" smtClean="0"/>
              <a:t>«Проектирование, производство и эксплуатация ракет и ракетно-космических комплексов»;</a:t>
            </a:r>
          </a:p>
          <a:p>
            <a:pPr>
              <a:buFontTx/>
              <a:buChar char="-"/>
            </a:pPr>
            <a:r>
              <a:rPr lang="ru-RU" sz="1800" dirty="0" smtClean="0"/>
              <a:t>«Робототехника военного и специального назначения»;</a:t>
            </a:r>
          </a:p>
          <a:p>
            <a:pPr>
              <a:buFontTx/>
              <a:buChar char="-"/>
            </a:pPr>
            <a:r>
              <a:rPr lang="ru-RU" sz="1800" dirty="0" smtClean="0"/>
              <a:t>«Тепло- и </a:t>
            </a:r>
            <a:r>
              <a:rPr lang="ru-RU" sz="1800" dirty="0" err="1" smtClean="0"/>
              <a:t>электрообеспечение</a:t>
            </a:r>
            <a:r>
              <a:rPr lang="ru-RU" sz="1800" dirty="0" smtClean="0"/>
              <a:t> специальных технических систем и объектов»;</a:t>
            </a:r>
          </a:p>
          <a:p>
            <a:pPr>
              <a:buFontTx/>
              <a:buChar char="-"/>
            </a:pPr>
            <a:r>
              <a:rPr lang="ru-RU" sz="1800" dirty="0" smtClean="0"/>
              <a:t>«Электроника и автоматика физических установок»;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>
                <a:hlinkClick r:id="rId2"/>
              </a:rPr>
              <a:t>www.varvsn.mil.ru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Телефон: +7(495)524-08-07, +7(495)524-07-14, +7(495)524-07-39.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объявление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42852"/>
            <a:ext cx="4357718" cy="65722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IOwSgrDaeV-BVvFJ6INZ-NkmUl7FWMidh4a6lsbqTEJF5GUWtvsq5qzzGuA03cZQU8gmvGGrvv-7_coCLLmdJ7PY-3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tretch>
            <a:fillRect/>
          </a:stretch>
        </p:blipFill>
        <p:spPr>
          <a:xfrm>
            <a:off x="4357686" y="142852"/>
            <a:ext cx="4572032" cy="65722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Требования, предъявляемые  к кандидатам в высшие учебные заведения.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 качестве кандидатов на поступление в ВУЗ на обучение курсантами по программам с полной военно-специальной подготовкой рассматриваются граждане, имеющие среднее общее образование, из числа:</a:t>
            </a:r>
          </a:p>
          <a:p>
            <a:r>
              <a:rPr lang="ru-RU" dirty="0" smtClean="0"/>
              <a:t>граждан в возрасте от 16 до 22 лет, не проходивших военную службу; граждан, прошедших военную службу, и военнослужащих, проходящих военную службу по призыву, - до достижения ими возраста 24 лет;</a:t>
            </a:r>
          </a:p>
          <a:p>
            <a:r>
              <a:rPr lang="ru-RU" dirty="0" smtClean="0"/>
              <a:t>военнослужащих, проходящих военную службу по контракту (кроме офицеров), поступающих в вузы на обучение по программам с полной военно-специальной подготовкой, - до достижения ими возраста 27 лет.</a:t>
            </a:r>
          </a:p>
          <a:p>
            <a:r>
              <a:rPr lang="ru-RU" dirty="0" smtClean="0"/>
              <a:t>В качестве кандидатов на поступление в вуз на обучение курсантами по программам со средней военно-специальной подготовкой рассматриваются граждане, имеющие среднее общее образование, до достижения ими возраста 30 лет.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Возраст определяется по состоянию на 1 августа года приема в ВУЗ.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Граждане, которые не могут рассматриваться при поступлении в военные ВУЗы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имеющие гражданство (подданство) иностранного государства либо вид на жительство или иной документ, подтверждающий право на постоянное проживание гражданина на территории иностранного государства;</a:t>
            </a:r>
          </a:p>
          <a:p>
            <a:r>
              <a:rPr lang="ru-RU" dirty="0" smtClean="0"/>
              <a:t>в отношении которых вынесен обвинительный приговор и которым назначено наказание;</a:t>
            </a:r>
          </a:p>
          <a:p>
            <a:r>
              <a:rPr lang="ru-RU" dirty="0" smtClean="0"/>
              <a:t>в отношении которых ведется дознание либо предварительное следствие или уголовное дело в отношении которых передано в суд;</a:t>
            </a:r>
          </a:p>
          <a:p>
            <a:r>
              <a:rPr lang="ru-RU" dirty="0" smtClean="0"/>
              <a:t>имеющие неснятую или непогашенную судимость за совершенные преступления, отбывавшие наказание в виде лишения свободы, а также с гражданами, подвергнутыми административному наказанию за потребление наркотических средств или психотропных веществ без назначения врача либо новых потенциально опасных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веществ;</a:t>
            </a:r>
          </a:p>
          <a:p>
            <a:r>
              <a:rPr lang="ru-RU" dirty="0" smtClean="0"/>
              <a:t>лишенные на определенный срок, вступившим в законную силу решением суда, права занимать воинские должности в течение указанного срока.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3456.jpe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2844" y="1000108"/>
            <a:ext cx="8858312" cy="5705434"/>
          </a:xfrm>
          <a:scene3d>
            <a:camera prst="perspectiveFront"/>
            <a:lightRig rig="threePt" dir="t"/>
          </a:scene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Порядок действий граждан при поступлении в высшие военно-учебные заведения и перечень необходимых документов: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785926"/>
            <a:ext cx="8519952" cy="4572032"/>
          </a:xfrm>
        </p:spPr>
        <p:txBody>
          <a:bodyPr>
            <a:normAutofit fontScale="32500" lnSpcReduction="20000"/>
          </a:bodyPr>
          <a:lstStyle/>
          <a:p>
            <a:r>
              <a:rPr lang="ru-RU" sz="4400" dirty="0" smtClean="0"/>
              <a:t>Граждане, прошедшие и не проходившие военную службу, изъявившие желание поступить в ВУЗ, подают заявления в военный комиссариат по месту жительства (выпускники Суворовских (Нахимовских) военных училищ, кадетских корпусов подают заявление на имя начальника училища (корпуса), в котором они обучаются) до 20 апреля года приема в вуз, а поступающие в ВУЗы, отбор в которые производится после оформления допуска к сведениям, составляющим государственную тайну, - до 1 апреля года приема в ВУЗ.</a:t>
            </a:r>
          </a:p>
          <a:p>
            <a:r>
              <a:rPr lang="ru-RU" sz="4400" u="sng" dirty="0" smtClean="0"/>
              <a:t>В заявлении необходимо указать:</a:t>
            </a:r>
            <a:endParaRPr lang="ru-RU" sz="4400" dirty="0" smtClean="0"/>
          </a:p>
          <a:p>
            <a:r>
              <a:rPr lang="ru-RU" sz="4400" dirty="0" smtClean="0"/>
              <a:t>фамилия, имя, отчество (при наличии); дата рождения; сведения о гражданстве;</a:t>
            </a:r>
          </a:p>
          <a:p>
            <a:r>
              <a:rPr lang="ru-RU" sz="4400" dirty="0" smtClean="0"/>
              <a:t>реквизиты документа, удостоверяющего личность (в том числе указание, когда и кем выдан документ);</a:t>
            </a:r>
          </a:p>
          <a:p>
            <a:r>
              <a:rPr lang="ru-RU" sz="4400" dirty="0" smtClean="0"/>
              <a:t>сведения об образовании и документе установленного образца, его подтверждающем;</a:t>
            </a:r>
          </a:p>
          <a:p>
            <a:r>
              <a:rPr lang="ru-RU" sz="4400" dirty="0" smtClean="0"/>
              <a:t>почтовый адрес и (или) электронный адрес (по желанию поступающего);</a:t>
            </a:r>
          </a:p>
          <a:p>
            <a:r>
              <a:rPr lang="ru-RU" sz="4400" dirty="0" smtClean="0"/>
              <a:t>наименование высшего военно-учебного заведения; специальность, для обучения по которой он планирует поступать в высшее военно-учебное заведение;</a:t>
            </a:r>
          </a:p>
          <a:p>
            <a:r>
              <a:rPr lang="ru-RU" sz="4400" dirty="0" smtClean="0"/>
              <a:t>сведения о наличии или отсутствии у поступающего особых прав (при наличии особых прав - с указанием сведений о документах, подтверждающих наличие таких прав);</a:t>
            </a:r>
          </a:p>
          <a:p>
            <a:r>
              <a:rPr lang="ru-RU" sz="4400" dirty="0" smtClean="0"/>
              <a:t>сведения о сдаче ЕГЭ и его результатах (при наличии нескольких результатов ЕГЭ, срок действия которых не истек, указывается, какие результаты ЕГЭ и по каким общеобразовательным предметам должны быть использованы);</a:t>
            </a:r>
          </a:p>
          <a:p>
            <a:r>
              <a:rPr lang="ru-RU" sz="4400" dirty="0" smtClean="0"/>
              <a:t>сведения о наличии или отсутствии у поступающего индивидуальных достижений (при наличии - с указанием сведений о них);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	Желающих поступить в высшие военные учебные заведения Администрация Ахтубинского сельского поселения просит обращаться в Военный комиссариат Ленинского и Среднеахтубинского районов Волгоградской области. </a:t>
            </a:r>
          </a:p>
          <a:p>
            <a:pPr algn="just">
              <a:buNone/>
            </a:pPr>
            <a:endParaRPr lang="ru-RU" dirty="0" smtClean="0"/>
          </a:p>
          <a:p>
            <a:r>
              <a:rPr lang="ru-RU" dirty="0" smtClean="0"/>
              <a:t>Адрес: 404620, Волгоградская область, Ленинский район, г.Ленинск, ул. Клары Цеткин д.8 </a:t>
            </a:r>
          </a:p>
          <a:p>
            <a:r>
              <a:rPr lang="ru-RU" dirty="0" smtClean="0"/>
              <a:t> тел.: +7 (844) 784- 17- 97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Военный университет МО РФ им.кн.Александра Невского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800" dirty="0" smtClean="0"/>
              <a:t>«Перевод и </a:t>
            </a:r>
            <a:r>
              <a:rPr lang="ru-RU" sz="1800" dirty="0" err="1" smtClean="0"/>
              <a:t>переводоведение</a:t>
            </a:r>
            <a:r>
              <a:rPr lang="ru-RU" sz="1800" dirty="0" smtClean="0"/>
              <a:t>»;</a:t>
            </a:r>
          </a:p>
          <a:p>
            <a:pPr>
              <a:buFontTx/>
              <a:buChar char="-"/>
            </a:pPr>
            <a:r>
              <a:rPr lang="ru-RU" sz="1800" dirty="0" smtClean="0"/>
              <a:t>«Психология служебной </a:t>
            </a:r>
            <a:r>
              <a:rPr lang="ru-RU" sz="1800" dirty="0" err="1" smtClean="0"/>
              <a:t>дейтельности</a:t>
            </a:r>
            <a:r>
              <a:rPr lang="ru-RU" sz="1800" dirty="0" smtClean="0"/>
              <a:t>»;</a:t>
            </a:r>
          </a:p>
          <a:p>
            <a:pPr>
              <a:buFontTx/>
              <a:buChar char="-"/>
            </a:pPr>
            <a:r>
              <a:rPr lang="ru-RU" sz="1800" dirty="0" smtClean="0"/>
              <a:t>«Военная журналистика»;</a:t>
            </a:r>
          </a:p>
          <a:p>
            <a:pPr>
              <a:buFontTx/>
              <a:buChar char="-"/>
            </a:pPr>
            <a:r>
              <a:rPr lang="ru-RU" sz="1800" dirty="0" smtClean="0"/>
              <a:t>«Информационное и </a:t>
            </a:r>
            <a:r>
              <a:rPr lang="ru-RU" sz="1800" dirty="0" err="1" smtClean="0"/>
              <a:t>медиакоммуникационное</a:t>
            </a:r>
            <a:r>
              <a:rPr lang="ru-RU" sz="1800" dirty="0" smtClean="0"/>
              <a:t> обеспечение воен.деятельности»;</a:t>
            </a:r>
          </a:p>
          <a:p>
            <a:pPr>
              <a:buFontTx/>
              <a:buChar char="-"/>
            </a:pPr>
            <a:r>
              <a:rPr lang="ru-RU" sz="1800" dirty="0" smtClean="0"/>
              <a:t>«Правовое обеспечение национальной безопасности»;</a:t>
            </a:r>
          </a:p>
          <a:p>
            <a:pPr>
              <a:buFontTx/>
              <a:buChar char="-"/>
            </a:pPr>
            <a:r>
              <a:rPr lang="ru-RU" sz="1800" dirty="0" smtClean="0"/>
              <a:t>«Правовое обеспечение военной деятельности»;</a:t>
            </a:r>
          </a:p>
          <a:p>
            <a:pPr>
              <a:buFontTx/>
              <a:buChar char="-"/>
            </a:pPr>
            <a:r>
              <a:rPr lang="ru-RU" sz="1800" dirty="0" smtClean="0"/>
              <a:t>«Экономическая безопасность» и др.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/>
              <a:t>www.vumo.mil.ru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Телефоны:  +7(495)684-95-32, +7(495)684-94-14, 8915 -134-15-30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Военная академия связи г.Санкт-Петербург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800" dirty="0" smtClean="0"/>
              <a:t>Специальности по направлениям: </a:t>
            </a:r>
          </a:p>
          <a:p>
            <a:pPr>
              <a:buFontTx/>
              <a:buChar char="-"/>
            </a:pPr>
            <a:r>
              <a:rPr lang="ru-RU" sz="1800" dirty="0" err="1" smtClean="0"/>
              <a:t>Инфокоммуникационные</a:t>
            </a:r>
            <a:r>
              <a:rPr lang="ru-RU" sz="1800" dirty="0" smtClean="0"/>
              <a:t> технологии и системы специальной связи; ( 5 – специализаций)</a:t>
            </a:r>
          </a:p>
          <a:p>
            <a:pPr>
              <a:buFontTx/>
              <a:buChar char="-"/>
            </a:pPr>
            <a:r>
              <a:rPr lang="ru-RU" sz="1800" dirty="0" smtClean="0"/>
              <a:t>Применение и эксплуатация автоматизированных систем специального назначения; ( 5 – специализаций)</a:t>
            </a:r>
          </a:p>
          <a:p>
            <a:pPr>
              <a:buNone/>
            </a:pPr>
            <a:r>
              <a:rPr lang="ru-RU" sz="1800" dirty="0" smtClean="0"/>
              <a:t>Уровень образования: Среднее профессиональное (2г.10мес.)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800" dirty="0" smtClean="0"/>
              <a:t>«</a:t>
            </a:r>
            <a:r>
              <a:rPr lang="ru-RU" sz="1800" dirty="0" err="1" smtClean="0"/>
              <a:t>Инфокоммукационные</a:t>
            </a:r>
            <a:r>
              <a:rPr lang="ru-RU" sz="1800" dirty="0" smtClean="0"/>
              <a:t> сети и системы связи»;</a:t>
            </a:r>
          </a:p>
          <a:p>
            <a:pPr>
              <a:buFontTx/>
              <a:buChar char="-"/>
            </a:pPr>
            <a:r>
              <a:rPr lang="ru-RU" sz="1800" dirty="0" smtClean="0"/>
              <a:t>«Системы радиосвязи, мобильной связи и телевещания»</a:t>
            </a:r>
          </a:p>
          <a:p>
            <a:pPr>
              <a:buFontTx/>
              <a:buChar char="-"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>
                <a:hlinkClick r:id="rId2"/>
              </a:rPr>
              <a:t>www.vas.mil.ru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Телефон: +7(812)247-90-25, +7(812)247-93-25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Саратовское высшее артиллерийское командное училище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Уровень образования: Высшее (5 лет)</a:t>
            </a:r>
          </a:p>
          <a:p>
            <a:pPr>
              <a:buNone/>
            </a:pPr>
            <a:r>
              <a:rPr lang="ru-RU" sz="1800" dirty="0" smtClean="0"/>
              <a:t>Специальности:</a:t>
            </a:r>
          </a:p>
          <a:p>
            <a:pPr>
              <a:buFontTx/>
              <a:buChar char="-"/>
            </a:pPr>
            <a:r>
              <a:rPr lang="ru-RU" sz="1800" dirty="0" smtClean="0"/>
              <a:t>«Применение подразделений артиллерии»;</a:t>
            </a:r>
          </a:p>
          <a:p>
            <a:pPr>
              <a:buFontTx/>
              <a:buChar char="-"/>
            </a:pPr>
            <a:r>
              <a:rPr lang="ru-RU" sz="1800" dirty="0" smtClean="0"/>
              <a:t>«Специальные электромеханические системы»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Сайт: </a:t>
            </a:r>
            <a:r>
              <a:rPr lang="en-US" sz="1800" dirty="0" smtClean="0">
                <a:hlinkClick r:id="rId2"/>
              </a:rPr>
              <a:t>www.svaku.mil.ru</a:t>
            </a:r>
            <a:endParaRPr lang="en-US" sz="1800" dirty="0" smtClean="0"/>
          </a:p>
          <a:p>
            <a:pPr>
              <a:buNone/>
            </a:pPr>
            <a:r>
              <a:rPr lang="ru-RU" sz="1800" dirty="0" smtClean="0"/>
              <a:t>Телефон: +7(845)269-33-07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127</TotalTime>
  <Words>1166</Words>
  <Application>Microsoft Office PowerPoint</Application>
  <PresentationFormat>Экран (4:3)</PresentationFormat>
  <Paragraphs>145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Официальная</vt:lpstr>
      <vt:lpstr> На территории Российской Федерации ведут образовательную деятельность 38 высших военных заведений Министерства Обороны РФ и их филиалы, а также 4 ВУЗа Федеральной службы войск национальной гвардии РФ (Росгвардии) и ВУЗ МЧС.</vt:lpstr>
      <vt:lpstr>Требования, предъявляемые  к кандидатам в высшие учебные заведения.</vt:lpstr>
      <vt:lpstr>Граждане, которые не могут рассматриваться при поступлении в военные ВУЗы</vt:lpstr>
      <vt:lpstr>Порядок действий граждан при поступлении в высшие военно-учебные заведения и перечень необходимых документов:</vt:lpstr>
      <vt:lpstr>Слайд 5</vt:lpstr>
      <vt:lpstr>Слайд 6</vt:lpstr>
      <vt:lpstr>Военный университет МО РФ им.кн.Александра Невского</vt:lpstr>
      <vt:lpstr>Военная академия связи г.Санкт-Петербург</vt:lpstr>
      <vt:lpstr>Саратовское высшее артиллерийское командное училище</vt:lpstr>
      <vt:lpstr>Военная академия радиационной, химической и биологической защиты им. МСС С.К. Тимошенко</vt:lpstr>
      <vt:lpstr>Краснодарское высшее военное ордена Жукова и Октябрьской революции Краснознаменное училище имени ген.армии С.М. Штеменко</vt:lpstr>
      <vt:lpstr>Военно-учебный центр Омского государственного университета</vt:lpstr>
      <vt:lpstr>Военный университет радиоэлектроники</vt:lpstr>
      <vt:lpstr>Донецкое высшее командное училище</vt:lpstr>
      <vt:lpstr>Военная академия Ракетных войск стратегического назначения им.Петра Великого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На территории Российской Федерации ведут образовательную деятельность 38 высших военных заведений Министерства Обороны РФ и их филиалы, а также 4 ВУЗа Федеральной службы войск национальной гвардии РФ (Росгвардии) и ВУЗ МЧС.</dc:title>
  <cp:lastModifiedBy>вус</cp:lastModifiedBy>
  <cp:revision>16</cp:revision>
  <dcterms:modified xsi:type="dcterms:W3CDTF">2025-03-21T08:33:01Z</dcterms:modified>
</cp:coreProperties>
</file>