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41" y="27545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13904"/>
            <a:ext cx="7688688" cy="11348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бактериальный ожог плодовых культур (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Erwinia 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amylovora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(Burrill) Winslow et al.) </a:t>
            </a:r>
            <a:endParaRPr lang="ru-RU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опасное карантинное заболевание.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04151" y="1243186"/>
            <a:ext cx="8308884" cy="5442206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Бактериальный ожог плодовых культур 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Erwinia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amylovora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Burrill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Winslow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— карантинное заболевание для Российской Федерации, вызывающее быструю гибель зараженных растений. Вредоносность заболевания обуславливается быстротой его распространения. Болезнь поражает свыше 160 видов культурных и дикорастущих плодовых и кустарниковых растений семейства розоцветных. Однако, наибольший вред причиняет грушам, яблоням, боярышнику, айве, кизильнику и рябине. </a:t>
            </a:r>
          </a:p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Бактериальная инфекция проникает в растения через ранки и трещины побегов, нектарники цветков и реже – через раскрытые устьица листьев. Возбудитель бактериального ожога плодовых культур зимует в инфицированном растении-хозяине, поэтому может переноситься насекомыми, птицами, с дождем и воздушными массами. Также распространяется с посадочным и прививочным материалом. Попадая в растительную ткань, бактерии быстро размножаются и разносятся по сосудистой системе с движением сока,  вызывая отмирание тканей.</a:t>
            </a:r>
          </a:p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Молодые (незрелые) плоды могут заражаться через поры в кожице или ранки, нанесенные механически ветками или вредителями. Такие плоды становятся коричневыми или черными, после засыхания (мумифицирования) продолжают висеть на плодоножках. На спелых плодах поражение ожогом проявляется в виде небольших некротических пятен черного цвета, при этом выступает экссудат, хотя, по мнению отдельных специалистов, данного явления иногда не наблюдают.</a:t>
            </a:r>
          </a:p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профилактики данного заболевания можно обрабатывать деревья во время цветения бордоской жидкостью и другими химическими препаратами на основе меди, включенными в список пестицидов и агрохимикатов, разрешенных к применению на территории Российской Федерации.</a:t>
            </a:r>
          </a:p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сорта яблони и груши характеризуются неодинаковой восприимчивостью к поражению этим заболеванием, полностью устойчивых сортов нет. </a:t>
            </a:r>
          </a:p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 все же главной и наиболее эффективной мерой профилактики и борьбы с распространением данного заболевания является его своевременное выявление и последующая выкорчевка и уничтожение пораженных растений.  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lvl="1"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обнаружении бактериального ожога плодовых культур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sz="13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37" y="220844"/>
            <a:ext cx="1403797" cy="920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58EAB0-456B-8E12-DEBD-32520DEDA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8" y="1303352"/>
            <a:ext cx="3068551" cy="2469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92DF9A-6154-AC30-42F5-8FC89022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8" y="3934476"/>
            <a:ext cx="3068552" cy="22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350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22</cp:revision>
  <cp:lastPrinted>2025-07-02T11:27:16Z</cp:lastPrinted>
  <dcterms:created xsi:type="dcterms:W3CDTF">2019-09-10T11:55:47Z</dcterms:created>
  <dcterms:modified xsi:type="dcterms:W3CDTF">2025-07-03T08:57:42Z</dcterms:modified>
</cp:coreProperties>
</file>