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6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8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23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60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7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1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7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0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4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39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6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312DF-7770-4887-B85C-0B7FFBBB5663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1241" y="275457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43967" y="113904"/>
            <a:ext cx="7688688" cy="113483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Россельхознадзора по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РВАоиРК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напоминает - </a:t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Дынная муха</a:t>
            </a:r>
            <a:r>
              <a:rPr lang="vi-VN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Myiopardalis</a:t>
            </a:r>
            <a:r>
              <a:rPr lang="en-US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pardalina</a:t>
            </a:r>
            <a:r>
              <a:rPr lang="en-US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(Bigot)))</a:t>
            </a:r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опасный вредитель бахчевых культур.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704151" y="1243186"/>
            <a:ext cx="8308884" cy="5442206"/>
          </a:xfrm>
        </p:spPr>
        <p:txBody>
          <a:bodyPr>
            <a:noAutofit/>
          </a:bodyPr>
          <a:lstStyle/>
          <a:p>
            <a:pPr marL="228600" lvl="1" algn="just">
              <a:spcBef>
                <a:spcPts val="0"/>
              </a:spcBef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Дынная муха – двукрылое насекомое из семейства пестрокрылок, опасный вредитель бахчевых культур. Повреждает культурные растения из семейства тыквенные: дыню, арбуз, реже тыкву и огурец. Является карантинным вредным организмом, ограниченно распространенным на территории Евразийского экономического союза. </a:t>
            </a:r>
          </a:p>
          <a:p>
            <a:pPr marL="228600" lvl="1" algn="just">
              <a:spcBef>
                <a:spcPts val="0"/>
              </a:spcBef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Насекомое имеет широкий ареал распространения. Преимущественно это климатические зоны субтропиков и зоны с мягким умеренным климатом.</a:t>
            </a:r>
          </a:p>
          <a:p>
            <a:pPr algn="just">
              <a:spcBef>
                <a:spcPts val="0"/>
              </a:spcBef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Ее тело имеет желтоватый окрас, крылья пестрые. Личинки этого карантинного вредителя достигают 10 мм, очень похожи на червей, тело безногое, желтовато-белого окраса. Основной вред наносят именно личинки дынной мухи, они питаются соком плодов. Все плоды, которые были повреждены, нельзя употреблять в пищу. Определить, что культуры непригодны к употреблению можно осмотрев плоды бахчевых культур. На плодах будут небольшие бугорки в тех местах, где самки делали проколы яйцекладом</a:t>
            </a:r>
          </a:p>
          <a:p>
            <a:pPr algn="just">
              <a:spcBef>
                <a:spcPts val="0"/>
              </a:spcBef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регионах распространения вредителя поврежденность культур часто бывает весьма высокой, потери урожая достигают 20% – 100%. В процессе жизнедеятельности насекомые повреждают мякоть и семена, что вызывает развитие гнили на поврежденных участках, мякоть плодов теряет упругость и начинает издавать неприятный запах.</a:t>
            </a:r>
          </a:p>
          <a:p>
            <a:pPr algn="just">
              <a:spcBef>
                <a:spcPts val="0"/>
              </a:spcBef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Меры борьбы с дынной мухой:</a:t>
            </a:r>
          </a:p>
          <a:p>
            <a:pPr algn="just">
              <a:spcBef>
                <a:spcPts val="0"/>
              </a:spcBef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соблюдение севооборота — возделывание дыни, арбуза, огурцов и кабачков не ранее чем 5 лет;</a:t>
            </a:r>
          </a:p>
          <a:p>
            <a:pPr algn="just">
              <a:spcBef>
                <a:spcPts val="0"/>
              </a:spcBef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пространственная изоляция, т. к. дынная муха — карантинный вредитель;</a:t>
            </a:r>
          </a:p>
          <a:p>
            <a:pPr algn="just">
              <a:spcBef>
                <a:spcPts val="0"/>
              </a:spcBef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борьба с сорняками, что облегчит борьбу с вредителями в целом, а также повысит эффективность пестицидов и фунгицидов на данном участке;</a:t>
            </a:r>
          </a:p>
          <a:p>
            <a:pPr algn="just">
              <a:spcBef>
                <a:spcPts val="0"/>
              </a:spcBef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глубокая обработка почвы сразу после уборки урожая, а также проведение культивации в междурядьях на протяжении всего периода вегетации;</a:t>
            </a:r>
          </a:p>
          <a:p>
            <a:pPr algn="just">
              <a:spcBef>
                <a:spcPts val="0"/>
              </a:spcBef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выращивание ранней и скороспелой продукции, чтобы массовый лёт мухи пришелся на период после образования плодов, когда кожура уже огрубеет;</a:t>
            </a:r>
          </a:p>
          <a:p>
            <a:pPr algn="just">
              <a:spcBef>
                <a:spcPts val="0"/>
              </a:spcBef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посев протравленных семян;</a:t>
            </a:r>
          </a:p>
          <a:p>
            <a:pPr algn="just">
              <a:spcBef>
                <a:spcPts val="0"/>
              </a:spcBef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выращивание бахчевых в закрытом грунте с использованием сеток, развешенных на входах, а также в вентиляционных сооружениях, чтобы предотвратить проникновение вредителей в теплицу;</a:t>
            </a:r>
          </a:p>
          <a:p>
            <a:pPr algn="just">
              <a:spcBef>
                <a:spcPts val="0"/>
              </a:spcBef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выращивание рассадным способом;</a:t>
            </a:r>
          </a:p>
          <a:p>
            <a:pPr algn="just">
              <a:spcBef>
                <a:spcPts val="0"/>
              </a:spcBef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прививки на дикие культуры тыквы;</a:t>
            </a:r>
          </a:p>
          <a:p>
            <a:pPr algn="just">
              <a:spcBef>
                <a:spcPts val="0"/>
              </a:spcBef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применение тоннельных укрытий пленкой или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агроволокном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прямое укрытие без дуг;</a:t>
            </a:r>
          </a:p>
          <a:p>
            <a:pPr algn="just">
              <a:spcBef>
                <a:spcPts val="0"/>
              </a:spcBef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использование мульчирующей пленки или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агроволокна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усложнить выход мухи после зимовки;</a:t>
            </a:r>
          </a:p>
          <a:p>
            <a:pPr algn="just">
              <a:spcBef>
                <a:spcPts val="0"/>
              </a:spcBef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уничтожение пораженных плодов при обследовании участка;</a:t>
            </a:r>
          </a:p>
          <a:p>
            <a:pPr algn="just">
              <a:spcBef>
                <a:spcPts val="0"/>
              </a:spcBef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развешивание ловушек при выращивании в защищенном грунте.</a:t>
            </a:r>
          </a:p>
          <a:p>
            <a:pPr algn="just">
              <a:spcBef>
                <a:spcPts val="0"/>
              </a:spcBef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методы борьбы с вредителем:</a:t>
            </a:r>
          </a:p>
          <a:p>
            <a:pPr algn="just">
              <a:spcBef>
                <a:spcPts val="0"/>
              </a:spcBef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профилактические обработки только в фазе настоящих листьев и в фазе образования плетней. Во время массового цветения растения не обрабатывают, т. к. это нарушает процесс опыления растения;</a:t>
            </a:r>
          </a:p>
          <a:p>
            <a:pPr algn="just">
              <a:spcBef>
                <a:spcPts val="0"/>
              </a:spcBef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подача через капельный полив системных препаратов, разрешенных к применению, с точным соблюдением рекомендаций изготовителей.       </a:t>
            </a:r>
          </a:p>
          <a:p>
            <a:pPr algn="just">
              <a:spcBef>
                <a:spcPts val="0"/>
              </a:spcBef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обнаружении дынной мухи следует незамедлительно уведомить Управление Россельхознадзора по Ростовской, Волгоградской и Астраханской областям и Республике Калмыкия для принятия соответствующих мер.</a:t>
            </a:r>
            <a:endParaRPr lang="ru-RU" sz="105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437" y="220844"/>
            <a:ext cx="1403797" cy="9209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E5AD80-7366-1ED6-7753-87CDC8664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21" y="1428962"/>
            <a:ext cx="3252882" cy="21635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F4C0A0-2B96-F603-FDF8-4C5653884F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21" y="3884103"/>
            <a:ext cx="3241630" cy="188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58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490</Words>
  <Application>Microsoft Office PowerPoint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Svetlana V.</cp:lastModifiedBy>
  <cp:revision>18</cp:revision>
  <cp:lastPrinted>2025-07-02T11:27:16Z</cp:lastPrinted>
  <dcterms:created xsi:type="dcterms:W3CDTF">2019-09-10T11:55:47Z</dcterms:created>
  <dcterms:modified xsi:type="dcterms:W3CDTF">2025-07-02T13:11:34Z</dcterms:modified>
</cp:coreProperties>
</file>