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3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0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1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0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4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9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6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241" y="275457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43967" y="113904"/>
            <a:ext cx="7688688" cy="113483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Россельхознадзора по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РВАоиРК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напоминает - 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картофельная моль (</a:t>
            </a:r>
            <a:r>
              <a:rPr lang="en-US" sz="1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Phthorimaea</a:t>
            </a:r>
            <a:r>
              <a:rPr lang="en-US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operculella</a:t>
            </a:r>
            <a:r>
              <a:rPr lang="en-US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(Zeller) </a:t>
            </a:r>
            <a:endParaRPr lang="ru-RU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опасный карантинный вредитель.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04151" y="1243186"/>
            <a:ext cx="8308884" cy="5442206"/>
          </a:xfrm>
        </p:spPr>
        <p:txBody>
          <a:bodyPr>
            <a:noAutofit/>
          </a:bodyPr>
          <a:lstStyle/>
          <a:p>
            <a:pPr marL="228600" lvl="1" algn="just">
              <a:spcBef>
                <a:spcPts val="0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опасным вредителям, которые могут быть занесены с посадочным материалом картофеля, относится картофельная моль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Phthorimaea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operculella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Zeller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карантинный вредный организм, ограниченно распространенный на территории Российской Федерации.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Это узкоспециализированный вредитель, его гусеницы повреждают многие культурные и дикорастущие растения семейства пасленовых, но особенно серьезный ущерб наносит картофелю и табаку. Его легко распознать на картофеле — под кожурой и внутри клубни сплошь пронизаны извилистыми ходами, кожура над ходами подсыхает и сморщивается. Ходы гусениц картофельной моли не более 2–3 мм в диаметре заполнены экскрементами, стенки их покрыты паутиной. В одном клубне могут одновременно находиться до 10 разновозрастных личинок.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Бабочка картофельной моли — в размахе крыльев 12-16 мм, в покое узкие крылья сложены крышеобразно. Передние крылья коричневато-серого цвета, покрыты желто-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охристымы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чешуйками и размытыми темно-коричневыми штрихами. Задние крылья имеют равномерную, преимущественно светло-кремовую или серую окраску. По внешнему краю крылья, особенно задние, покрыты длинной более светлой бахромой.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Зимует взрослая гусеница или куколка под растительными остатками в поверхностном слое почвы. Бабочки вылетают рано весной и встречаются в природе до конца октября, они активны после захода солнца и на рассвете. Днем сидят на нижней стороне листьев. Бабочка может жить до трех и более недель и откладывает яйца группами или поодиночке на листья, черешки, стебли, почву, а в хранилищах – на клубни картофеля. Плодовитость – 160–200 яиц. При высыхании ботвы гусеницы спускаются в клубни и наносят основной вред в хранилищах.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Для снижения вредоносности картофельной моли необходимо соблюдать следующие фитосанитарные мероприятия: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посадку картофеля здоровым семенным материалом;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чередовать посадку пасленовых культур в севооборотах;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пространственную изоляцию новых посевов от старых полей и от хранилищ (не менее 1 км);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качественное окучивание посадок картофеля;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уничтожать самосевы на старых полях, где была обнаружена моль;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скашивать ботву перед уборкой картофеля и уничтожать ее методом сжигания или закопав в траншею;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в процессе уборки увозить собранный картофель в хранилища;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отдельное хранение картофеля, собранного с полей, заселенных картофельной молью;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оптимальный температурный режим хранения картофеля 3–5°С;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обработку посадок картофеля, заселенных картофельной молью, через каждые 10–12 дней после обнаружения препаратами, рекомендованными для применения в РФ.</a:t>
            </a:r>
          </a:p>
          <a:p>
            <a:pPr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обнаружении картофельной моли следует незамедлительно уведомить Управление Россельхознадзора по Ростовской, Волгоградской и Астраханской областям и Республике Калмыкия для принятия соответствующих мер.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37" y="220844"/>
            <a:ext cx="1403797" cy="9209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209184-0237-6A8B-40FC-B4E6F595A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5" y="1091050"/>
            <a:ext cx="3515686" cy="26367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194DD-E7DB-D8C0-D15A-790E38E68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6" y="3887206"/>
            <a:ext cx="3257303" cy="217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8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439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Svetlana V.</cp:lastModifiedBy>
  <cp:revision>21</cp:revision>
  <cp:lastPrinted>2025-07-02T11:27:16Z</cp:lastPrinted>
  <dcterms:created xsi:type="dcterms:W3CDTF">2019-09-10T11:55:47Z</dcterms:created>
  <dcterms:modified xsi:type="dcterms:W3CDTF">2025-07-03T06:30:16Z</dcterms:modified>
</cp:coreProperties>
</file>