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241" y="275457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5578" y="108349"/>
            <a:ext cx="7688688" cy="11348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Золотистая картофельная нематода (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Globodera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rostochiensis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опасный карантинный вредитель пасленовых.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04151" y="1243186"/>
            <a:ext cx="8308884" cy="5442206"/>
          </a:xfrm>
        </p:spPr>
        <p:txBody>
          <a:bodyPr>
            <a:noAutofit/>
          </a:bodyPr>
          <a:lstStyle/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Золотистая картофельная нематода (далее – ЗКН) – карантинный объект, ограниченно распространённый на территории РФ, возбудитель болезней растений, вызывающий опасное заболевание у картофеля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глободероз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Поражая корни и клубни картофеля, нематода причиняет значительный вред картофелеводству, особенно в частном секторе, где картофель выращивают в течение многих лет в монокультуре. Потери урожая картофеля могут составить от 20 до 80 %. ЗКН ликвидировать быстро невозможно, от нее трудно избавиться, т. в стадии цист она длительное время сохраняет жизнеспособность в почве, переносит длительную засуху и влажность, пониженные и повышенные температуры. ЗКН сохраняется в почве до 10 лет (по другим источникам – до 20 лет).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поражаемые культуры: картофель, томаты, перец и баклажаны. Может размножаться и на некоторых видах сорняков семейства пасленовых. Цикл развития ЗКН проходит в почве и корнях растения–хозяина.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Весной и в начале лета из сохранившихся цист в почву выходят инвазионные (паразитические) личинки, которые проникают в корни растений, проходят в них несколько линек, формируют цисты, которые в конце вегетационного периода остаются в почве или растительных остатках. Биологический цикл ЗКН продолжается 60 дней.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Золотистая картофельная нематода особенно вредоносна на приусадебных участках и на полях с ускоренными севооборотами, где картофель выращивают бессменно или возвращают на прежнее место на второй-третий год.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Заметить вредителя можно через две-три недели после всходов картофеля - если на ваших посадках в конце июня появилось пятно погибающих растений, это должно вас насторожить.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Поражение проявляется сначала в виде небольших очагов и распространяется годами, а не в короткий период — зараженные растения более слабые, отстают в росте, часто поникшие, стебли часто пожелтевшие. Хлороз (пожелтение) начинается с нижних листьев, затем распространяется на верхние и постепенно желтеет весь куст. Если в вашем регионе нет засухи, то такие признаки должны вас насторожить. Но установить — точно ли растение заражено именно нематодой могут только в специальной лаборатории. Что делать? — Оставлять растения, пораженные картофельной нематодой, до уборки урожая не стоит. Поэтому борьбу с нематодой необходимо начинать, как только проявятся ее первичные очаги.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борьбе с нематодой используют химические, агротехнические мероприятия и интегрированный метод. Химических препаратов для борьбы с ЗКН немного. Как правило, они относятся к ядовитым сильнодействующим веществам, поэтому работы проводят обязательно под руководством специалистов по защите растений. На обработанных участках не рекомендуется выращивать сельскохозяйственные культуры в течение трех лет.</a:t>
            </a:r>
          </a:p>
          <a:p>
            <a:pPr marL="228600" lvl="1"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Агротехнический метод наиболее доступный метод. Он включает использование не пораженных нематодой культур в севообороте.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противонематодных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севооборотах лучшими культурами считаются бобовые (особенно люпин кормовой), многолетние злаковые травы, кукуруза. Наиболее эффективно следующее сочетание культур: люпин – озимые зерновые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нематодоустойчивый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сорт картофеля – ячмень.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обнаружении золотистой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картофельной нематоды следует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37" y="220844"/>
            <a:ext cx="1403797" cy="9209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BC70C-3C78-5073-E87D-7B3BEC97F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" y="1479800"/>
            <a:ext cx="3133586" cy="2087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D95CAD-C285-739A-EB21-4A1C35530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2" y="3905554"/>
            <a:ext cx="3133586" cy="20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531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22</cp:revision>
  <cp:lastPrinted>2025-07-02T11:27:16Z</cp:lastPrinted>
  <dcterms:created xsi:type="dcterms:W3CDTF">2019-09-10T11:55:47Z</dcterms:created>
  <dcterms:modified xsi:type="dcterms:W3CDTF">2025-07-03T12:07:12Z</dcterms:modified>
</cp:coreProperties>
</file>